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58" r:id="rId6"/>
    <p:sldId id="259" r:id="rId7"/>
    <p:sldId id="260" r:id="rId8"/>
    <p:sldId id="261" r:id="rId9"/>
    <p:sldId id="262" r:id="rId10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49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64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7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81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00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84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2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86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80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7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96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580B-5AF1-4BFF-B070-13BF0EB4838A}" type="datetimeFigureOut">
              <a:rPr lang="nl-NL" smtClean="0"/>
              <a:t>11-9-2018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599A-7BE9-4276-A86C-ED21B865F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00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DrMr6jHrOc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QzIfLvI0CA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SMART, STARR en netwerken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716966"/>
            <a:ext cx="9144000" cy="540834"/>
          </a:xfrm>
        </p:spPr>
        <p:txBody>
          <a:bodyPr/>
          <a:lstStyle/>
          <a:p>
            <a:r>
              <a:rPr lang="nl-NL" dirty="0" smtClean="0"/>
              <a:t>Klas ZWOPT33L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1" y="155614"/>
            <a:ext cx="9753600" cy="2171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13" y="3678973"/>
            <a:ext cx="4479880" cy="26168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4382"/>
            <a:ext cx="2824976" cy="29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14:30 - Aftrap</a:t>
            </a:r>
          </a:p>
          <a:p>
            <a:pPr marL="0" indent="0">
              <a:buNone/>
            </a:pPr>
            <a:r>
              <a:rPr lang="nl-NL" dirty="0" smtClean="0"/>
              <a:t>14:45 - Uitleg opdracht</a:t>
            </a:r>
          </a:p>
          <a:p>
            <a:pPr marL="0" indent="0">
              <a:buNone/>
            </a:pPr>
            <a:r>
              <a:rPr lang="nl-NL" dirty="0" smtClean="0"/>
              <a:t>15:00 - Netwerken</a:t>
            </a:r>
          </a:p>
          <a:p>
            <a:pPr marL="0" indent="0">
              <a:buNone/>
            </a:pPr>
            <a:r>
              <a:rPr lang="nl-NL" dirty="0" smtClean="0"/>
              <a:t>15:30 - Eigen netwerk uitwerken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420" y="2465814"/>
            <a:ext cx="33432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6" name="SDrMr6jHrO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5991" y="1859466"/>
            <a:ext cx="7756292" cy="436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5" name="oQzIfLvI0C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4224" y="2257425"/>
            <a:ext cx="6560634" cy="36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9432" y="1836776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Werk je eigen netwerk uit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81" y="2743201"/>
            <a:ext cx="7405737" cy="3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54" y="1820389"/>
            <a:ext cx="6948371" cy="52164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Werk je eigen netwerk 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19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Beschrijf je netwerk aan de rest van de groep. Vul eventueel je eigen netwerk verder aan.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55" y="2676525"/>
            <a:ext cx="7805388" cy="39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732" y="2055656"/>
            <a:ext cx="9064449" cy="60319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51" y="321740"/>
            <a:ext cx="4300849" cy="95761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Afsluiting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</Words>
  <Application>Microsoft Office PowerPoint</Application>
  <PresentationFormat>Breedbeeld</PresentationFormat>
  <Paragraphs>18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SMART, STARR en netwerken</vt:lpstr>
      <vt:lpstr>Planning</vt:lpstr>
      <vt:lpstr>Netwerken</vt:lpstr>
      <vt:lpstr>Netwerken</vt:lpstr>
      <vt:lpstr>Netwerken</vt:lpstr>
      <vt:lpstr>Netwerken</vt:lpstr>
      <vt:lpstr>Netwerken</vt:lpstr>
      <vt:lpstr>Netwerken</vt:lpstr>
      <vt:lpstr>Netwerken</vt:lpstr>
    </vt:vector>
  </TitlesOfParts>
  <Company>GroeneWelle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SMART, STARR en netwerken</dc:title>
  <dc:creator>Robert Soesman</dc:creator>
  <cp:lastModifiedBy>Robert Soesman</cp:lastModifiedBy>
  <cp:revision>11</cp:revision>
  <cp:lastPrinted>2018-09-11T08:55:27Z</cp:lastPrinted>
  <dcterms:created xsi:type="dcterms:W3CDTF">2018-09-11T08:26:33Z</dcterms:created>
  <dcterms:modified xsi:type="dcterms:W3CDTF">2018-09-11T09:31:55Z</dcterms:modified>
</cp:coreProperties>
</file>